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1420427"/>
            <a:ext cx="10947042" cy="2089535"/>
          </a:xfrm>
        </p:spPr>
        <p:txBody>
          <a:bodyPr>
            <a:no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37.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A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Galkapte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Makaih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900702"/>
            <a:ext cx="12192000" cy="3073970"/>
          </a:xfrm>
        </p:spPr>
        <p:txBody>
          <a:bodyPr>
            <a:normAutofit/>
          </a:bodyPr>
          <a:lstStyle/>
          <a:p>
            <a:r>
              <a:rPr lang="en-US" sz="3200" dirty="0"/>
              <a:t>Jesus Leads His Army </a:t>
            </a:r>
          </a:p>
          <a:p>
            <a:r>
              <a:rPr lang="en-US" sz="3200" dirty="0"/>
              <a:t>Joshua 5:15</a:t>
            </a:r>
          </a:p>
          <a:p>
            <a:r>
              <a:rPr lang="en-US" sz="3200" dirty="0"/>
              <a:t>Alfred S. Dyer</a:t>
            </a:r>
          </a:p>
          <a:p>
            <a:r>
              <a:rPr lang="en-US" sz="3200" dirty="0" err="1"/>
              <a:t>Doh</a:t>
            </a:r>
            <a:r>
              <a:rPr lang="en-US" sz="3200" dirty="0"/>
              <a:t> is C</a:t>
            </a:r>
          </a:p>
          <a:p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9739223" y="6156101"/>
            <a:ext cx="2452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Ngai un,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sapna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 in,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tuni’n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 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nial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loin,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kua’n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nasem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ding?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Kua’n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dialkhai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kua’n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galdo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Thuman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Pasian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endParaRPr lang="en-US" sz="6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9730597" y="6156101"/>
            <a:ext cx="2461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Jesuh’n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dialkhai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galdo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makaih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gal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thuman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zo hi. </a:t>
            </a:r>
          </a:p>
          <a:p>
            <a:pPr marL="0" indent="0">
              <a:buNone/>
            </a:pP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9739223" y="6156101"/>
            <a:ext cx="2452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Pasian’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hotna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gal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Satan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nadingin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galvan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hoihte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tupna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thumanin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Pasian’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khut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9739223" y="6156101"/>
            <a:ext cx="2452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Galkap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honpite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kawmin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lasa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Phat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eite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makaipa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tup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kibang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gamla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awging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kiza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kuanin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mainawt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un. </a:t>
            </a:r>
          </a:p>
          <a:p>
            <a:pPr marL="0" indent="0">
              <a:buNone/>
            </a:pPr>
            <a:endParaRPr lang="en-US" sz="115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9739223" y="6156101"/>
            <a:ext cx="2452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166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37. Jesuh’ A Galkapte Makaih  </vt:lpstr>
      <vt:lpstr>1</vt:lpstr>
      <vt:lpstr>Sakkik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6</cp:revision>
  <dcterms:created xsi:type="dcterms:W3CDTF">2018-10-09T13:17:21Z</dcterms:created>
  <dcterms:modified xsi:type="dcterms:W3CDTF">2018-12-14T02:27:35Z</dcterms:modified>
</cp:coreProperties>
</file>